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">
        <p:circle/>
      </p:transition>
    </mc:Choice>
    <mc:Fallback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">
        <p:circle/>
      </p:transition>
    </mc:Choice>
    <mc:Fallback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">
        <p:circle/>
      </p:transition>
    </mc:Choice>
    <mc:Fallback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">
        <p:circle/>
      </p:transition>
    </mc:Choice>
    <mc:Fallback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">
        <p:circle/>
      </p:transition>
    </mc:Choice>
    <mc:Fallback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">
        <p:circle/>
      </p:transition>
    </mc:Choice>
    <mc:Fallback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">
        <p:circle/>
      </p:transition>
    </mc:Choice>
    <mc:Fallback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">
        <p:circle/>
      </p:transition>
    </mc:Choice>
    <mc:Fallback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">
        <p:circle/>
      </p:transition>
    </mc:Choice>
    <mc:Fallback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">
        <p:circle/>
      </p:transition>
    </mc:Choice>
    <mc:Fallback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24/05/1445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">
        <p:circle/>
      </p:transition>
    </mc:Choice>
    <mc:Fallback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24/05/1445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p14:dur="10" advClick="0" advTm="1000">
        <p:circle/>
      </p:transition>
    </mc:Choice>
    <mc:Fallback>
      <p:transition advClick="0" advTm="1000">
        <p:circl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7216201" y="260648"/>
            <a:ext cx="1748287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1000" dirty="0" smtClean="0"/>
              <a:t>        جامعة دمشق</a:t>
            </a:r>
          </a:p>
          <a:p>
            <a:r>
              <a:rPr lang="ar-SY" sz="1000" dirty="0" smtClean="0"/>
              <a:t>كلية الآداب والعلوم الانسانية </a:t>
            </a:r>
          </a:p>
          <a:p>
            <a:r>
              <a:rPr lang="ar-SY" sz="1000" dirty="0" smtClean="0"/>
              <a:t>   الهيكل التنظيمي العام</a:t>
            </a:r>
            <a:endParaRPr lang="ar-SY" sz="1000" dirty="0"/>
          </a:p>
        </p:txBody>
      </p:sp>
      <p:sp>
        <p:nvSpPr>
          <p:cNvPr id="12" name="تمرير أفقي 11"/>
          <p:cNvSpPr/>
          <p:nvPr/>
        </p:nvSpPr>
        <p:spPr>
          <a:xfrm>
            <a:off x="4211960" y="620688"/>
            <a:ext cx="1152128" cy="93610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2000" dirty="0" smtClean="0"/>
              <a:t>العمادة</a:t>
            </a:r>
            <a:endParaRPr lang="ar-SY" dirty="0"/>
          </a:p>
        </p:txBody>
      </p:sp>
      <p:cxnSp>
        <p:nvCxnSpPr>
          <p:cNvPr id="14" name="رابط كسهم مستقيم 13"/>
          <p:cNvCxnSpPr>
            <a:stCxn id="12" idx="3"/>
          </p:cNvCxnSpPr>
          <p:nvPr/>
        </p:nvCxnSpPr>
        <p:spPr>
          <a:xfrm>
            <a:off x="5364088" y="108874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>
            <a:stCxn id="12" idx="1"/>
          </p:cNvCxnSpPr>
          <p:nvPr/>
        </p:nvCxnSpPr>
        <p:spPr>
          <a:xfrm flipH="1">
            <a:off x="3563888" y="108874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>
            <a:stCxn id="12" idx="2"/>
          </p:cNvCxnSpPr>
          <p:nvPr/>
        </p:nvCxnSpPr>
        <p:spPr>
          <a:xfrm>
            <a:off x="4788024" y="1439779"/>
            <a:ext cx="0" cy="1476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مستطيل مستدير الزوايا 24"/>
          <p:cNvSpPr/>
          <p:nvPr/>
        </p:nvSpPr>
        <p:spPr>
          <a:xfrm>
            <a:off x="5899048" y="910716"/>
            <a:ext cx="1625279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مكتب مجلس العمل المهني</a:t>
            </a:r>
            <a:endParaRPr lang="ar-SY" sz="1200" dirty="0"/>
          </a:p>
        </p:txBody>
      </p:sp>
      <p:sp>
        <p:nvSpPr>
          <p:cNvPr id="26" name="مستطيل مستدير الزوايا 25"/>
          <p:cNvSpPr/>
          <p:nvPr/>
        </p:nvSpPr>
        <p:spPr>
          <a:xfrm>
            <a:off x="1783783" y="910716"/>
            <a:ext cx="1780105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مجلس الكلية</a:t>
            </a:r>
            <a:endParaRPr lang="ar-SY" dirty="0"/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5928697" y="1439779"/>
            <a:ext cx="1595630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سكرتاريا</a:t>
            </a:r>
            <a:endParaRPr lang="ar-SY" dirty="0"/>
          </a:p>
        </p:txBody>
      </p:sp>
      <p:sp>
        <p:nvSpPr>
          <p:cNvPr id="28" name="مستطيل مستدير الزوايا 27"/>
          <p:cNvSpPr/>
          <p:nvPr/>
        </p:nvSpPr>
        <p:spPr>
          <a:xfrm>
            <a:off x="5953083" y="1767186"/>
            <a:ext cx="1571244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مكتب متابعة المجلة</a:t>
            </a:r>
            <a:endParaRPr lang="ar-SY" sz="1200" dirty="0"/>
          </a:p>
        </p:txBody>
      </p:sp>
      <p:sp>
        <p:nvSpPr>
          <p:cNvPr id="29" name="مستطيل مستدير الزوايا 28"/>
          <p:cNvSpPr/>
          <p:nvPr/>
        </p:nvSpPr>
        <p:spPr>
          <a:xfrm>
            <a:off x="1783783" y="2137269"/>
            <a:ext cx="1552184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مكتب مجلس الكلية</a:t>
            </a:r>
            <a:endParaRPr lang="ar-SY" sz="1200" dirty="0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1783783" y="1767186"/>
            <a:ext cx="1528339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مكتب رئاسة الدائرة</a:t>
            </a:r>
            <a:endParaRPr lang="ar-SY" sz="1200" dirty="0"/>
          </a:p>
        </p:txBody>
      </p:sp>
      <p:sp>
        <p:nvSpPr>
          <p:cNvPr id="31" name="مستطيل مستدير الزوايا 30"/>
          <p:cNvSpPr/>
          <p:nvPr/>
        </p:nvSpPr>
        <p:spPr>
          <a:xfrm>
            <a:off x="1783783" y="1425173"/>
            <a:ext cx="1528339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dirty="0" smtClean="0"/>
              <a:t>مكتب العميد</a:t>
            </a:r>
            <a:endParaRPr lang="ar-SY" dirty="0"/>
          </a:p>
        </p:txBody>
      </p:sp>
      <p:sp>
        <p:nvSpPr>
          <p:cNvPr id="32" name="مستطيل مستدير الزوايا 31"/>
          <p:cNvSpPr/>
          <p:nvPr/>
        </p:nvSpPr>
        <p:spPr>
          <a:xfrm>
            <a:off x="5953083" y="2137269"/>
            <a:ext cx="1571244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مكتب الضمان والجودة</a:t>
            </a:r>
            <a:endParaRPr lang="ar-SY" sz="1200" dirty="0"/>
          </a:p>
        </p:txBody>
      </p:sp>
      <p:sp>
        <p:nvSpPr>
          <p:cNvPr id="33" name="مستطيل مستدير الزوايا 32"/>
          <p:cNvSpPr/>
          <p:nvPr/>
        </p:nvSpPr>
        <p:spPr>
          <a:xfrm>
            <a:off x="1783783" y="2493317"/>
            <a:ext cx="1582963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400" dirty="0" smtClean="0"/>
              <a:t>مكتب الخريجين</a:t>
            </a:r>
            <a:endParaRPr lang="ar-SY" sz="1400" dirty="0"/>
          </a:p>
        </p:txBody>
      </p:sp>
      <p:sp>
        <p:nvSpPr>
          <p:cNvPr id="34" name="مستطيل مستدير الزوايا 33"/>
          <p:cNvSpPr/>
          <p:nvPr/>
        </p:nvSpPr>
        <p:spPr>
          <a:xfrm>
            <a:off x="5971970" y="2458888"/>
            <a:ext cx="1565542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dirty="0" smtClean="0"/>
              <a:t>مكتب السلامة والأمن</a:t>
            </a:r>
            <a:endParaRPr lang="ar-SY" sz="1100" dirty="0"/>
          </a:p>
        </p:txBody>
      </p:sp>
      <p:sp>
        <p:nvSpPr>
          <p:cNvPr id="36" name="مستطيل مستدير الزوايا 35"/>
          <p:cNvSpPr/>
          <p:nvPr/>
        </p:nvSpPr>
        <p:spPr>
          <a:xfrm>
            <a:off x="5876897" y="3068960"/>
            <a:ext cx="2952328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نيابة العمادة للشؤون الادارية والطلابية</a:t>
            </a:r>
            <a:endParaRPr lang="ar-SY" sz="1200" dirty="0"/>
          </a:p>
        </p:txBody>
      </p:sp>
      <p:sp>
        <p:nvSpPr>
          <p:cNvPr id="37" name="مستطيل مستدير الزوايا 36"/>
          <p:cNvSpPr/>
          <p:nvPr/>
        </p:nvSpPr>
        <p:spPr>
          <a:xfrm>
            <a:off x="539552" y="3079258"/>
            <a:ext cx="3139244" cy="356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400" dirty="0" smtClean="0"/>
              <a:t>نيابة العمادة للشؤون العلمية</a:t>
            </a:r>
            <a:endParaRPr lang="ar-SY" sz="1400" dirty="0"/>
          </a:p>
        </p:txBody>
      </p:sp>
      <p:sp>
        <p:nvSpPr>
          <p:cNvPr id="48" name="مستطيل 47"/>
          <p:cNvSpPr/>
          <p:nvPr/>
        </p:nvSpPr>
        <p:spPr>
          <a:xfrm>
            <a:off x="7524328" y="3488032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400" dirty="0" smtClean="0"/>
              <a:t>مركز خدمة الطالب</a:t>
            </a:r>
            <a:endParaRPr lang="ar-SY" sz="1400" dirty="0"/>
          </a:p>
        </p:txBody>
      </p:sp>
      <p:sp>
        <p:nvSpPr>
          <p:cNvPr id="49" name="مستطيل 48"/>
          <p:cNvSpPr/>
          <p:nvPr/>
        </p:nvSpPr>
        <p:spPr>
          <a:xfrm>
            <a:off x="4221403" y="3122679"/>
            <a:ext cx="1295606" cy="312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dirty="0" smtClean="0"/>
              <a:t>لجنة شؤون الطلاب</a:t>
            </a:r>
            <a:endParaRPr lang="ar-SY" sz="1100" dirty="0"/>
          </a:p>
        </p:txBody>
      </p:sp>
      <p:sp>
        <p:nvSpPr>
          <p:cNvPr id="50" name="مستطيل 49"/>
          <p:cNvSpPr/>
          <p:nvPr/>
        </p:nvSpPr>
        <p:spPr>
          <a:xfrm>
            <a:off x="5868144" y="3498391"/>
            <a:ext cx="1280235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الديوان</a:t>
            </a:r>
            <a:endParaRPr lang="ar-SY" dirty="0"/>
          </a:p>
        </p:txBody>
      </p:sp>
      <p:sp>
        <p:nvSpPr>
          <p:cNvPr id="51" name="مستطيل 50"/>
          <p:cNvSpPr/>
          <p:nvPr/>
        </p:nvSpPr>
        <p:spPr>
          <a:xfrm>
            <a:off x="2443040" y="3518079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الاقسام العلمية </a:t>
            </a:r>
            <a:endParaRPr lang="ar-SY" sz="1600" dirty="0"/>
          </a:p>
        </p:txBody>
      </p:sp>
      <p:sp>
        <p:nvSpPr>
          <p:cNvPr id="53" name="مستطيل 52"/>
          <p:cNvSpPr/>
          <p:nvPr/>
        </p:nvSpPr>
        <p:spPr>
          <a:xfrm>
            <a:off x="4231300" y="3518078"/>
            <a:ext cx="1295606" cy="312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سكرتاريا</a:t>
            </a:r>
            <a:endParaRPr lang="ar-SY" sz="1600" dirty="0"/>
          </a:p>
        </p:txBody>
      </p:sp>
      <p:sp>
        <p:nvSpPr>
          <p:cNvPr id="54" name="مستطيل 53"/>
          <p:cNvSpPr/>
          <p:nvPr/>
        </p:nvSpPr>
        <p:spPr>
          <a:xfrm>
            <a:off x="4231300" y="3910842"/>
            <a:ext cx="1305049" cy="31262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Y" sz="1050" dirty="0" smtClean="0"/>
              <a:t>دائرة التعليم المفتوح</a:t>
            </a:r>
            <a:endParaRPr lang="ar-SY" sz="1050" dirty="0"/>
          </a:p>
        </p:txBody>
      </p:sp>
      <p:sp>
        <p:nvSpPr>
          <p:cNvPr id="55" name="مستطيل 54"/>
          <p:cNvSpPr/>
          <p:nvPr/>
        </p:nvSpPr>
        <p:spPr>
          <a:xfrm>
            <a:off x="4211960" y="4351779"/>
            <a:ext cx="1295606" cy="312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شؤون لطلاب</a:t>
            </a:r>
            <a:endParaRPr lang="ar-SY" sz="1600" dirty="0"/>
          </a:p>
        </p:txBody>
      </p:sp>
      <p:sp>
        <p:nvSpPr>
          <p:cNvPr id="56" name="مستطيل 55"/>
          <p:cNvSpPr/>
          <p:nvPr/>
        </p:nvSpPr>
        <p:spPr>
          <a:xfrm>
            <a:off x="4211960" y="4724633"/>
            <a:ext cx="1295606" cy="312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الامتحانات</a:t>
            </a:r>
            <a:endParaRPr lang="ar-SY" dirty="0"/>
          </a:p>
        </p:txBody>
      </p:sp>
      <p:sp>
        <p:nvSpPr>
          <p:cNvPr id="57" name="مستطيل 56"/>
          <p:cNvSpPr/>
          <p:nvPr/>
        </p:nvSpPr>
        <p:spPr>
          <a:xfrm>
            <a:off x="5868144" y="3830706"/>
            <a:ext cx="1280235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الاحصاء والبرامج</a:t>
            </a:r>
            <a:endParaRPr lang="ar-SY" sz="1200" dirty="0"/>
          </a:p>
        </p:txBody>
      </p:sp>
      <p:sp>
        <p:nvSpPr>
          <p:cNvPr id="59" name="مستطيل 58"/>
          <p:cNvSpPr/>
          <p:nvPr/>
        </p:nvSpPr>
        <p:spPr>
          <a:xfrm>
            <a:off x="5865256" y="4194620"/>
            <a:ext cx="1280235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مركز المكفوفين</a:t>
            </a:r>
            <a:endParaRPr lang="ar-SY" sz="1200" dirty="0"/>
          </a:p>
        </p:txBody>
      </p:sp>
      <p:sp>
        <p:nvSpPr>
          <p:cNvPr id="60" name="مستطيل 59"/>
          <p:cNvSpPr/>
          <p:nvPr/>
        </p:nvSpPr>
        <p:spPr>
          <a:xfrm>
            <a:off x="5865257" y="4562377"/>
            <a:ext cx="1280235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محاسبة النفقات</a:t>
            </a:r>
            <a:endParaRPr lang="ar-SY" sz="1200" dirty="0"/>
          </a:p>
        </p:txBody>
      </p:sp>
      <p:sp>
        <p:nvSpPr>
          <p:cNvPr id="61" name="مستطيل 60"/>
          <p:cNvSpPr/>
          <p:nvPr/>
        </p:nvSpPr>
        <p:spPr>
          <a:xfrm>
            <a:off x="5865258" y="4913092"/>
            <a:ext cx="1280235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محاسبة الرواتب</a:t>
            </a:r>
            <a:endParaRPr lang="ar-SY" sz="1200" dirty="0"/>
          </a:p>
        </p:txBody>
      </p:sp>
      <p:sp>
        <p:nvSpPr>
          <p:cNvPr id="62" name="مستطيل 61"/>
          <p:cNvSpPr/>
          <p:nvPr/>
        </p:nvSpPr>
        <p:spPr>
          <a:xfrm>
            <a:off x="7524328" y="3818880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الامتحانات</a:t>
            </a:r>
            <a:endParaRPr lang="ar-SY" dirty="0"/>
          </a:p>
        </p:txBody>
      </p:sp>
      <p:sp>
        <p:nvSpPr>
          <p:cNvPr id="63" name="مستطيل 62"/>
          <p:cNvSpPr/>
          <p:nvPr/>
        </p:nvSpPr>
        <p:spPr>
          <a:xfrm>
            <a:off x="7537512" y="4184261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dirty="0" smtClean="0"/>
              <a:t>شعبة الدراسات العليا</a:t>
            </a:r>
            <a:endParaRPr lang="ar-SY" sz="1100" dirty="0"/>
          </a:p>
        </p:txBody>
      </p:sp>
      <p:sp>
        <p:nvSpPr>
          <p:cNvPr id="64" name="مستطيل 63"/>
          <p:cNvSpPr/>
          <p:nvPr/>
        </p:nvSpPr>
        <p:spPr>
          <a:xfrm>
            <a:off x="7537512" y="4528062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المكتب الفني</a:t>
            </a:r>
            <a:endParaRPr lang="ar-SY" sz="1600" dirty="0"/>
          </a:p>
        </p:txBody>
      </p:sp>
      <p:sp>
        <p:nvSpPr>
          <p:cNvPr id="65" name="مستطيل 64"/>
          <p:cNvSpPr/>
          <p:nvPr/>
        </p:nvSpPr>
        <p:spPr>
          <a:xfrm>
            <a:off x="7524327" y="4890495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مركز بيع الكتب</a:t>
            </a:r>
            <a:endParaRPr lang="ar-SY" sz="1600" dirty="0"/>
          </a:p>
        </p:txBody>
      </p:sp>
      <p:sp>
        <p:nvSpPr>
          <p:cNvPr id="66" name="مستطيل 65"/>
          <p:cNvSpPr/>
          <p:nvPr/>
        </p:nvSpPr>
        <p:spPr>
          <a:xfrm>
            <a:off x="251520" y="3529698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سكرتاريا</a:t>
            </a:r>
            <a:endParaRPr lang="ar-SY" sz="1600" dirty="0"/>
          </a:p>
        </p:txBody>
      </p:sp>
      <p:sp>
        <p:nvSpPr>
          <p:cNvPr id="67" name="مستطيل 66"/>
          <p:cNvSpPr/>
          <p:nvPr/>
        </p:nvSpPr>
        <p:spPr>
          <a:xfrm>
            <a:off x="2101915" y="3932820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dirty="0" smtClean="0"/>
              <a:t>قسم اللغة العربية وآدابها</a:t>
            </a:r>
            <a:endParaRPr lang="ar-SY" sz="1100" dirty="0"/>
          </a:p>
        </p:txBody>
      </p:sp>
      <p:sp>
        <p:nvSpPr>
          <p:cNvPr id="68" name="مستطيل 67"/>
          <p:cNvSpPr/>
          <p:nvPr/>
        </p:nvSpPr>
        <p:spPr>
          <a:xfrm>
            <a:off x="256136" y="3932820"/>
            <a:ext cx="1440160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200" dirty="0" smtClean="0"/>
              <a:t>قسم علم الاجتماع</a:t>
            </a:r>
            <a:endParaRPr lang="ar-SY" sz="1200" dirty="0"/>
          </a:p>
        </p:txBody>
      </p:sp>
      <p:sp>
        <p:nvSpPr>
          <p:cNvPr id="76" name="مستطيل 75"/>
          <p:cNvSpPr/>
          <p:nvPr/>
        </p:nvSpPr>
        <p:spPr>
          <a:xfrm>
            <a:off x="256136" y="4266548"/>
            <a:ext cx="1440160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400" dirty="0" smtClean="0"/>
              <a:t>قسم الفلسفة </a:t>
            </a:r>
            <a:endParaRPr lang="ar-SY" sz="1400" dirty="0"/>
          </a:p>
        </p:txBody>
      </p:sp>
      <p:sp>
        <p:nvSpPr>
          <p:cNvPr id="77" name="مستطيل 76"/>
          <p:cNvSpPr/>
          <p:nvPr/>
        </p:nvSpPr>
        <p:spPr>
          <a:xfrm>
            <a:off x="251520" y="4562376"/>
            <a:ext cx="1440160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400" dirty="0" smtClean="0"/>
              <a:t>قسم الجغرافية</a:t>
            </a:r>
            <a:endParaRPr lang="ar-SY" sz="1400" dirty="0"/>
          </a:p>
        </p:txBody>
      </p:sp>
      <p:sp>
        <p:nvSpPr>
          <p:cNvPr id="78" name="مستطيل 77"/>
          <p:cNvSpPr/>
          <p:nvPr/>
        </p:nvSpPr>
        <p:spPr>
          <a:xfrm>
            <a:off x="280517" y="4867724"/>
            <a:ext cx="1427126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قسم التاريخ</a:t>
            </a:r>
            <a:endParaRPr lang="ar-SY" sz="1600" dirty="0"/>
          </a:p>
        </p:txBody>
      </p:sp>
      <p:sp>
        <p:nvSpPr>
          <p:cNvPr id="79" name="مستطيل 78"/>
          <p:cNvSpPr/>
          <p:nvPr/>
        </p:nvSpPr>
        <p:spPr>
          <a:xfrm>
            <a:off x="260750" y="5235437"/>
            <a:ext cx="1440160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قسم الاثار</a:t>
            </a:r>
            <a:endParaRPr lang="ar-SY" sz="1600" dirty="0"/>
          </a:p>
        </p:txBody>
      </p:sp>
      <p:sp>
        <p:nvSpPr>
          <p:cNvPr id="80" name="مستطيل 79"/>
          <p:cNvSpPr/>
          <p:nvPr/>
        </p:nvSpPr>
        <p:spPr>
          <a:xfrm>
            <a:off x="256136" y="5579899"/>
            <a:ext cx="1440160" cy="29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900" dirty="0" smtClean="0"/>
              <a:t>قسم المكتبات والمعلومات</a:t>
            </a:r>
            <a:endParaRPr lang="ar-SY" sz="900" dirty="0"/>
          </a:p>
        </p:txBody>
      </p:sp>
      <p:cxnSp>
        <p:nvCxnSpPr>
          <p:cNvPr id="82" name="رابط مستقيم 81"/>
          <p:cNvCxnSpPr/>
          <p:nvPr/>
        </p:nvCxnSpPr>
        <p:spPr>
          <a:xfrm flipH="1">
            <a:off x="2175372" y="2916488"/>
            <a:ext cx="5177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رابط كسهم مستقيم 83"/>
          <p:cNvCxnSpPr/>
          <p:nvPr/>
        </p:nvCxnSpPr>
        <p:spPr>
          <a:xfrm flipH="1">
            <a:off x="3366746" y="1625244"/>
            <a:ext cx="2416956" cy="146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رابط كسهم مستقيم 85"/>
          <p:cNvCxnSpPr/>
          <p:nvPr/>
        </p:nvCxnSpPr>
        <p:spPr>
          <a:xfrm flipH="1">
            <a:off x="3366746" y="1945210"/>
            <a:ext cx="2416956" cy="146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رابط كسهم مستقيم 86"/>
          <p:cNvCxnSpPr/>
          <p:nvPr/>
        </p:nvCxnSpPr>
        <p:spPr>
          <a:xfrm flipH="1">
            <a:off x="3399885" y="2307990"/>
            <a:ext cx="2416956" cy="146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رابط كسهم مستقيم 87"/>
          <p:cNvCxnSpPr/>
          <p:nvPr/>
        </p:nvCxnSpPr>
        <p:spPr>
          <a:xfrm flipH="1">
            <a:off x="3428166" y="2653204"/>
            <a:ext cx="2416956" cy="146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مستطيل 88"/>
          <p:cNvSpPr/>
          <p:nvPr/>
        </p:nvSpPr>
        <p:spPr>
          <a:xfrm>
            <a:off x="7537512" y="5244226"/>
            <a:ext cx="1532263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600" dirty="0" smtClean="0"/>
              <a:t>المستودعات</a:t>
            </a:r>
            <a:endParaRPr lang="ar-SY" dirty="0"/>
          </a:p>
        </p:txBody>
      </p:sp>
      <p:sp>
        <p:nvSpPr>
          <p:cNvPr id="90" name="مستطيل 89"/>
          <p:cNvSpPr/>
          <p:nvPr/>
        </p:nvSpPr>
        <p:spPr>
          <a:xfrm>
            <a:off x="2109174" y="4261369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000" dirty="0" smtClean="0"/>
              <a:t>قسم اللغة الانكليزية وآدابها</a:t>
            </a:r>
            <a:endParaRPr lang="ar-SY" sz="1000" dirty="0"/>
          </a:p>
        </p:txBody>
      </p:sp>
      <p:sp>
        <p:nvSpPr>
          <p:cNvPr id="91" name="مستطيل 90"/>
          <p:cNvSpPr/>
          <p:nvPr/>
        </p:nvSpPr>
        <p:spPr>
          <a:xfrm>
            <a:off x="2101914" y="4581128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000" dirty="0" smtClean="0"/>
              <a:t>قسم اللغة الفرنسية وآدابها</a:t>
            </a:r>
            <a:endParaRPr lang="ar-SY" sz="1000" dirty="0"/>
          </a:p>
        </p:txBody>
      </p:sp>
      <p:sp>
        <p:nvSpPr>
          <p:cNvPr id="92" name="مستطيل 91"/>
          <p:cNvSpPr/>
          <p:nvPr/>
        </p:nvSpPr>
        <p:spPr>
          <a:xfrm>
            <a:off x="2109173" y="4913092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050" dirty="0" smtClean="0"/>
              <a:t>قسم اللغة اليابانية وآدابها</a:t>
            </a:r>
            <a:endParaRPr lang="ar-SY" sz="1050" dirty="0"/>
          </a:p>
        </p:txBody>
      </p:sp>
      <p:sp>
        <p:nvSpPr>
          <p:cNvPr id="93" name="مستطيل 92"/>
          <p:cNvSpPr/>
          <p:nvPr/>
        </p:nvSpPr>
        <p:spPr>
          <a:xfrm>
            <a:off x="2115818" y="5250907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000" dirty="0" smtClean="0"/>
              <a:t>قسم اللغة الفارسية وآدابها</a:t>
            </a:r>
            <a:endParaRPr lang="ar-SY" sz="1000" dirty="0"/>
          </a:p>
        </p:txBody>
      </p:sp>
      <p:sp>
        <p:nvSpPr>
          <p:cNvPr id="94" name="مستطيل 93"/>
          <p:cNvSpPr/>
          <p:nvPr/>
        </p:nvSpPr>
        <p:spPr>
          <a:xfrm>
            <a:off x="2115818" y="5583734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000" dirty="0" smtClean="0"/>
              <a:t>قسم اللغة  الالمانية وآدابها</a:t>
            </a:r>
            <a:endParaRPr lang="ar-SY" sz="1000" dirty="0"/>
          </a:p>
        </p:txBody>
      </p:sp>
      <p:sp>
        <p:nvSpPr>
          <p:cNvPr id="95" name="مستطيل 94"/>
          <p:cNvSpPr/>
          <p:nvPr/>
        </p:nvSpPr>
        <p:spPr>
          <a:xfrm>
            <a:off x="2115818" y="5917985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900" dirty="0" smtClean="0"/>
              <a:t>قسم اللغة  الاسبانية وآدابها</a:t>
            </a:r>
            <a:endParaRPr lang="ar-SY" sz="900" dirty="0"/>
          </a:p>
        </p:txBody>
      </p:sp>
      <p:sp>
        <p:nvSpPr>
          <p:cNvPr id="96" name="مستطيل 95"/>
          <p:cNvSpPr/>
          <p:nvPr/>
        </p:nvSpPr>
        <p:spPr>
          <a:xfrm>
            <a:off x="2115818" y="6220889"/>
            <a:ext cx="1612141" cy="301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000" dirty="0" smtClean="0"/>
              <a:t>قسم اللغة  الروسية وآدابها</a:t>
            </a:r>
            <a:endParaRPr lang="ar-SY" sz="1000" dirty="0"/>
          </a:p>
        </p:txBody>
      </p:sp>
      <p:cxnSp>
        <p:nvCxnSpPr>
          <p:cNvPr id="98" name="رابط كسهم مستقيم 97"/>
          <p:cNvCxnSpPr>
            <a:stCxn id="51" idx="1"/>
            <a:endCxn id="66" idx="3"/>
          </p:cNvCxnSpPr>
          <p:nvPr/>
        </p:nvCxnSpPr>
        <p:spPr>
          <a:xfrm flipH="1">
            <a:off x="1783783" y="3668583"/>
            <a:ext cx="659257" cy="1161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رابط كسهم مستقيم 99"/>
          <p:cNvCxnSpPr>
            <a:stCxn id="37" idx="2"/>
          </p:cNvCxnSpPr>
          <p:nvPr/>
        </p:nvCxnSpPr>
        <p:spPr>
          <a:xfrm>
            <a:off x="2109174" y="3435306"/>
            <a:ext cx="6644" cy="239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رابط مستقيم 111"/>
          <p:cNvCxnSpPr/>
          <p:nvPr/>
        </p:nvCxnSpPr>
        <p:spPr>
          <a:xfrm>
            <a:off x="1907704" y="3830706"/>
            <a:ext cx="0" cy="2540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رابط مستقيم 113"/>
          <p:cNvCxnSpPr/>
          <p:nvPr/>
        </p:nvCxnSpPr>
        <p:spPr>
          <a:xfrm flipH="1">
            <a:off x="1907704" y="3818880"/>
            <a:ext cx="535336" cy="11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رابط كسهم مستقيم 115"/>
          <p:cNvCxnSpPr>
            <a:stCxn id="67" idx="1"/>
            <a:endCxn id="68" idx="3"/>
          </p:cNvCxnSpPr>
          <p:nvPr/>
        </p:nvCxnSpPr>
        <p:spPr>
          <a:xfrm flipH="1" flipV="1">
            <a:off x="1696296" y="4078145"/>
            <a:ext cx="405619" cy="51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رابط كسهم مستقيم 117"/>
          <p:cNvCxnSpPr/>
          <p:nvPr/>
        </p:nvCxnSpPr>
        <p:spPr>
          <a:xfrm flipH="1" flipV="1">
            <a:off x="1714065" y="4374865"/>
            <a:ext cx="405619" cy="51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رابط كسهم مستقيم 118"/>
          <p:cNvCxnSpPr/>
          <p:nvPr/>
        </p:nvCxnSpPr>
        <p:spPr>
          <a:xfrm flipH="1" flipV="1">
            <a:off x="1704894" y="4707700"/>
            <a:ext cx="405619" cy="51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رابط كسهم مستقيم 119"/>
          <p:cNvCxnSpPr/>
          <p:nvPr/>
        </p:nvCxnSpPr>
        <p:spPr>
          <a:xfrm flipH="1" flipV="1">
            <a:off x="1694934" y="5734687"/>
            <a:ext cx="405619" cy="51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رابط كسهم مستقيم 120"/>
          <p:cNvCxnSpPr/>
          <p:nvPr/>
        </p:nvCxnSpPr>
        <p:spPr>
          <a:xfrm flipH="1" flipV="1">
            <a:off x="1716751" y="5410170"/>
            <a:ext cx="405619" cy="51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رابط كسهم مستقيم 121"/>
          <p:cNvCxnSpPr/>
          <p:nvPr/>
        </p:nvCxnSpPr>
        <p:spPr>
          <a:xfrm flipH="1" flipV="1">
            <a:off x="1704893" y="5029443"/>
            <a:ext cx="405619" cy="51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رابط كسهم مستقيم 125"/>
          <p:cNvCxnSpPr>
            <a:endCxn id="95" idx="1"/>
          </p:cNvCxnSpPr>
          <p:nvPr/>
        </p:nvCxnSpPr>
        <p:spPr>
          <a:xfrm>
            <a:off x="1919560" y="6068489"/>
            <a:ext cx="1962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رابط كسهم مستقيم 126"/>
          <p:cNvCxnSpPr/>
          <p:nvPr/>
        </p:nvCxnSpPr>
        <p:spPr>
          <a:xfrm>
            <a:off x="1907704" y="6372457"/>
            <a:ext cx="1962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رابط كسهم مستقيم 132"/>
          <p:cNvCxnSpPr>
            <a:endCxn id="36" idx="0"/>
          </p:cNvCxnSpPr>
          <p:nvPr/>
        </p:nvCxnSpPr>
        <p:spPr>
          <a:xfrm>
            <a:off x="7353061" y="2916488"/>
            <a:ext cx="0" cy="1524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رابط كسهم مستقيم 134"/>
          <p:cNvCxnSpPr/>
          <p:nvPr/>
        </p:nvCxnSpPr>
        <p:spPr>
          <a:xfrm>
            <a:off x="2175372" y="2916488"/>
            <a:ext cx="0" cy="1524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رابط مستقيم 136"/>
          <p:cNvCxnSpPr>
            <a:stCxn id="36" idx="2"/>
          </p:cNvCxnSpPr>
          <p:nvPr/>
        </p:nvCxnSpPr>
        <p:spPr>
          <a:xfrm>
            <a:off x="7353061" y="3425008"/>
            <a:ext cx="0" cy="19903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رابط كسهم مستقيم 138"/>
          <p:cNvCxnSpPr>
            <a:stCxn id="48" idx="1"/>
            <a:endCxn id="50" idx="3"/>
          </p:cNvCxnSpPr>
          <p:nvPr/>
        </p:nvCxnSpPr>
        <p:spPr>
          <a:xfrm flipH="1">
            <a:off x="7148379" y="3638536"/>
            <a:ext cx="375949" cy="51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رابط كسهم مستقيم 140"/>
          <p:cNvCxnSpPr/>
          <p:nvPr/>
        </p:nvCxnSpPr>
        <p:spPr>
          <a:xfrm flipH="1">
            <a:off x="7141759" y="4351779"/>
            <a:ext cx="375949" cy="51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رابط كسهم مستقيم 141"/>
          <p:cNvCxnSpPr/>
          <p:nvPr/>
        </p:nvCxnSpPr>
        <p:spPr>
          <a:xfrm flipH="1">
            <a:off x="7135544" y="4712879"/>
            <a:ext cx="375949" cy="51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رابط كسهم مستقيم 142"/>
          <p:cNvCxnSpPr/>
          <p:nvPr/>
        </p:nvCxnSpPr>
        <p:spPr>
          <a:xfrm flipH="1">
            <a:off x="7145491" y="5058416"/>
            <a:ext cx="375949" cy="51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رابط كسهم مستقيم 143"/>
          <p:cNvCxnSpPr/>
          <p:nvPr/>
        </p:nvCxnSpPr>
        <p:spPr>
          <a:xfrm flipH="1">
            <a:off x="7161563" y="3976030"/>
            <a:ext cx="375949" cy="51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رابط كسهم مستقيم 145"/>
          <p:cNvCxnSpPr/>
          <p:nvPr/>
        </p:nvCxnSpPr>
        <p:spPr>
          <a:xfrm flipH="1">
            <a:off x="5527700" y="3257282"/>
            <a:ext cx="3375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رابط بشكل مرفق 152"/>
          <p:cNvCxnSpPr>
            <a:stCxn id="36" idx="1"/>
            <a:endCxn id="53" idx="3"/>
          </p:cNvCxnSpPr>
          <p:nvPr/>
        </p:nvCxnSpPr>
        <p:spPr>
          <a:xfrm rot="10800000" flipV="1">
            <a:off x="5526907" y="3246984"/>
            <a:ext cx="349991" cy="42740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رابط بشكل مرفق 158"/>
          <p:cNvCxnSpPr>
            <a:stCxn id="54" idx="2"/>
            <a:endCxn id="55" idx="3"/>
          </p:cNvCxnSpPr>
          <p:nvPr/>
        </p:nvCxnSpPr>
        <p:spPr>
          <a:xfrm rot="16200000" flipH="1">
            <a:off x="5053383" y="4053910"/>
            <a:ext cx="284624" cy="623741"/>
          </a:xfrm>
          <a:prstGeom prst="bentConnector4">
            <a:avLst>
              <a:gd name="adj1" fmla="val 22540"/>
              <a:gd name="adj2" fmla="val 12752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رابط بشكل مرفق 165"/>
          <p:cNvCxnSpPr>
            <a:endCxn id="56" idx="3"/>
          </p:cNvCxnSpPr>
          <p:nvPr/>
        </p:nvCxnSpPr>
        <p:spPr>
          <a:xfrm rot="16200000" flipH="1">
            <a:off x="4874088" y="4247469"/>
            <a:ext cx="643214" cy="623741"/>
          </a:xfrm>
          <a:prstGeom prst="bentConnector4">
            <a:avLst>
              <a:gd name="adj1" fmla="val 8972"/>
              <a:gd name="adj2" fmla="val 12672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رابط بشكل مرفق 170"/>
          <p:cNvCxnSpPr/>
          <p:nvPr/>
        </p:nvCxnSpPr>
        <p:spPr>
          <a:xfrm rot="5400000">
            <a:off x="3934328" y="3175196"/>
            <a:ext cx="1150668" cy="556724"/>
          </a:xfrm>
          <a:prstGeom prst="bentConnector4">
            <a:avLst>
              <a:gd name="adj1" fmla="val 7889"/>
              <a:gd name="adj2" fmla="val 12053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رابط كسهم مستقيم 176"/>
          <p:cNvCxnSpPr/>
          <p:nvPr/>
        </p:nvCxnSpPr>
        <p:spPr>
          <a:xfrm>
            <a:off x="7353061" y="5415349"/>
            <a:ext cx="1844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732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">
        <p:circle/>
      </p:transition>
    </mc:Choice>
    <mc:Fallback>
      <p:transition advClick="0" advTm="1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48" grpId="0" animBg="1"/>
      <p:bldP spid="49" grpId="0" animBg="1"/>
      <p:bldP spid="50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</p:bldLst>
  </p:timing>
</p:sld>
</file>

<file path=ppt/theme/theme1.xml><?xml version="1.0" encoding="utf-8"?>
<a:theme xmlns:a="http://schemas.openxmlformats.org/drawingml/2006/main" name="دفق الهواء">
  <a:themeElements>
    <a:clrScheme name="مخصص 17">
      <a:dk1>
        <a:sysClr val="windowText" lastClr="000000"/>
      </a:dk1>
      <a:lt1>
        <a:sysClr val="window" lastClr="FFFFFF"/>
      </a:lt1>
      <a:dk2>
        <a:srgbClr val="212745"/>
      </a:dk2>
      <a:lt2>
        <a:srgbClr val="D652BD"/>
      </a:lt2>
      <a:accent1>
        <a:srgbClr val="B32A99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دفق الهوا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ق الهوا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</TotalTime>
  <Words>128</Words>
  <Application>Microsoft Office PowerPoint</Application>
  <PresentationFormat>عرض على الشاشة (3:4)‏</PresentationFormat>
  <Paragraphs>48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دفق الهواء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hp76</dc:creator>
  <cp:lastModifiedBy>hp76</cp:lastModifiedBy>
  <cp:revision>10</cp:revision>
  <dcterms:created xsi:type="dcterms:W3CDTF">2023-12-06T12:18:01Z</dcterms:created>
  <dcterms:modified xsi:type="dcterms:W3CDTF">2023-12-06T13:37:40Z</dcterms:modified>
</cp:coreProperties>
</file>